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 Light" charset="1" panose="00000400000000000000"/>
      <p:regular r:id="rId26"/>
    </p:embeddedFont>
    <p:embeddedFont>
      <p:font typeface="Hammersmith One" charset="1" panose="02010703030501060504"/>
      <p:regular r:id="rId27"/>
    </p:embeddedFont>
    <p:embeddedFont>
      <p:font typeface="Yeseva One" charset="1" panose="00000500000000000000"/>
      <p:regular r:id="rId28"/>
    </p:embeddedFont>
    <p:embeddedFont>
      <p:font typeface="Kollektif" charset="1" panose="020B0604020101010102"/>
      <p:regular r:id="rId29"/>
    </p:embeddedFont>
    <p:embeddedFont>
      <p:font typeface="Kollektif Bold" charset="1" panose="020B060402010101010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5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08615">
            <a:off x="-448408" y="2511757"/>
            <a:ext cx="19184815" cy="5678900"/>
          </a:xfrm>
          <a:custGeom>
            <a:avLst/>
            <a:gdLst/>
            <a:ahLst/>
            <a:cxnLst/>
            <a:rect r="r" b="b" t="t" l="l"/>
            <a:pathLst>
              <a:path h="5678900" w="19184815">
                <a:moveTo>
                  <a:pt x="0" y="0"/>
                </a:moveTo>
                <a:lnTo>
                  <a:pt x="19184816" y="0"/>
                </a:lnTo>
                <a:lnTo>
                  <a:pt x="19184816" y="5678901"/>
                </a:lnTo>
                <a:lnTo>
                  <a:pt x="0" y="567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1" r="0" b="-215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039815" y="7326263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8727621" y="0"/>
                </a:moveTo>
                <a:lnTo>
                  <a:pt x="0" y="0"/>
                </a:lnTo>
                <a:lnTo>
                  <a:pt x="0" y="7743781"/>
                </a:lnTo>
                <a:lnTo>
                  <a:pt x="8727621" y="7743781"/>
                </a:lnTo>
                <a:lnTo>
                  <a:pt x="8727621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5484" y="7326263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1"/>
                </a:lnTo>
                <a:lnTo>
                  <a:pt x="0" y="774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7737" y="7061835"/>
            <a:ext cx="10192526" cy="322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699" spc="58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PRESENTED BY - SREENISHA</a:t>
            </a:r>
          </a:p>
          <a:p>
            <a:pPr algn="ctr">
              <a:lnSpc>
                <a:spcPts val="4319"/>
              </a:lnSpc>
            </a:pPr>
            <a:r>
              <a:rPr lang="en-US" sz="2699" spc="58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KARTHIK RAJ</a:t>
            </a:r>
          </a:p>
          <a:p>
            <a:pPr algn="ctr">
              <a:lnSpc>
                <a:spcPts val="4319"/>
              </a:lnSpc>
            </a:pPr>
            <a:r>
              <a:rPr lang="en-US" sz="2699" spc="58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ADARSH</a:t>
            </a:r>
          </a:p>
          <a:p>
            <a:pPr algn="ctr">
              <a:lnSpc>
                <a:spcPts val="4319"/>
              </a:lnSpc>
            </a:pPr>
            <a:r>
              <a:rPr lang="en-US" sz="2699" spc="58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MANIKANTA</a:t>
            </a:r>
          </a:p>
          <a:p>
            <a:pPr algn="ctr">
              <a:lnSpc>
                <a:spcPts val="4319"/>
              </a:lnSpc>
            </a:pPr>
            <a:r>
              <a:rPr lang="en-US" sz="2699" spc="58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KARTHIKEYAN</a:t>
            </a:r>
          </a:p>
          <a:p>
            <a:pPr algn="ctr">
              <a:lnSpc>
                <a:spcPts val="43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25707" y="2280918"/>
            <a:ext cx="135492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11000" spc="495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7000" y="3624676"/>
            <a:ext cx="6950816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11000" spc="495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BOOKING APP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1277" y="2280918"/>
            <a:ext cx="485426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11000" spc="495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7773" y="462585"/>
            <a:ext cx="8460755" cy="9361831"/>
          </a:xfrm>
          <a:custGeom>
            <a:avLst/>
            <a:gdLst/>
            <a:ahLst/>
            <a:cxnLst/>
            <a:rect r="r" b="b" t="t" l="l"/>
            <a:pathLst>
              <a:path h="9361831" w="8460755">
                <a:moveTo>
                  <a:pt x="0" y="0"/>
                </a:moveTo>
                <a:lnTo>
                  <a:pt x="8460754" y="0"/>
                </a:lnTo>
                <a:lnTo>
                  <a:pt x="8460754" y="9361830"/>
                </a:lnTo>
                <a:lnTo>
                  <a:pt x="0" y="9361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594152" y="2294056"/>
            <a:ext cx="14582302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Sequence 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05687" y="4173389"/>
            <a:ext cx="7853613" cy="12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Architecture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9218" y="1379921"/>
            <a:ext cx="6935198" cy="7517543"/>
          </a:xfrm>
          <a:custGeom>
            <a:avLst/>
            <a:gdLst/>
            <a:ahLst/>
            <a:cxnLst/>
            <a:rect r="r" b="b" t="t" l="l"/>
            <a:pathLst>
              <a:path h="7517543" w="6935198">
                <a:moveTo>
                  <a:pt x="0" y="0"/>
                </a:moveTo>
                <a:lnTo>
                  <a:pt x="6935198" y="0"/>
                </a:lnTo>
                <a:lnTo>
                  <a:pt x="6935198" y="7517543"/>
                </a:lnTo>
                <a:lnTo>
                  <a:pt x="0" y="751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3587" y="1019175"/>
            <a:ext cx="1408488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Microservice Architecture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5400000">
            <a:off x="-5784423" y="2600333"/>
            <a:ext cx="10718329" cy="5086334"/>
          </a:xfrm>
          <a:custGeom>
            <a:avLst/>
            <a:gdLst/>
            <a:ahLst/>
            <a:cxnLst/>
            <a:rect r="r" b="b" t="t" l="l"/>
            <a:pathLst>
              <a:path h="5086334" w="10718329">
                <a:moveTo>
                  <a:pt x="10718329" y="0"/>
                </a:moveTo>
                <a:lnTo>
                  <a:pt x="0" y="0"/>
                </a:lnTo>
                <a:lnTo>
                  <a:pt x="0" y="5086334"/>
                </a:lnTo>
                <a:lnTo>
                  <a:pt x="10718329" y="5086334"/>
                </a:lnTo>
                <a:lnTo>
                  <a:pt x="1071832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5184">
            <a:off x="14424307" y="-443019"/>
            <a:ext cx="5263533" cy="4411798"/>
          </a:xfrm>
          <a:custGeom>
            <a:avLst/>
            <a:gdLst/>
            <a:ahLst/>
            <a:cxnLst/>
            <a:rect r="r" b="b" t="t" l="l"/>
            <a:pathLst>
              <a:path h="4411798" w="5263533">
                <a:moveTo>
                  <a:pt x="0" y="0"/>
                </a:moveTo>
                <a:lnTo>
                  <a:pt x="5263533" y="0"/>
                </a:lnTo>
                <a:lnTo>
                  <a:pt x="5263533" y="4411798"/>
                </a:lnTo>
                <a:lnTo>
                  <a:pt x="0" y="4411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79611">
            <a:off x="14716801" y="5866470"/>
            <a:ext cx="4678544" cy="3921471"/>
          </a:xfrm>
          <a:custGeom>
            <a:avLst/>
            <a:gdLst/>
            <a:ahLst/>
            <a:cxnLst/>
            <a:rect r="r" b="b" t="t" l="l"/>
            <a:pathLst>
              <a:path h="3921471" w="4678544">
                <a:moveTo>
                  <a:pt x="4678544" y="0"/>
                </a:moveTo>
                <a:lnTo>
                  <a:pt x="0" y="0"/>
                </a:lnTo>
                <a:lnTo>
                  <a:pt x="0" y="3921471"/>
                </a:lnTo>
                <a:lnTo>
                  <a:pt x="4678544" y="3921471"/>
                </a:lnTo>
                <a:lnTo>
                  <a:pt x="46785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57599" y="2398191"/>
            <a:ext cx="11552437" cy="7644583"/>
          </a:xfrm>
          <a:custGeom>
            <a:avLst/>
            <a:gdLst/>
            <a:ahLst/>
            <a:cxnLst/>
            <a:rect r="r" b="b" t="t" l="l"/>
            <a:pathLst>
              <a:path h="7644583" w="11552437">
                <a:moveTo>
                  <a:pt x="0" y="0"/>
                </a:moveTo>
                <a:lnTo>
                  <a:pt x="11552437" y="0"/>
                </a:lnTo>
                <a:lnTo>
                  <a:pt x="11552437" y="7644583"/>
                </a:lnTo>
                <a:lnTo>
                  <a:pt x="0" y="7644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91" r="0" b="-289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2462" y="767783"/>
            <a:ext cx="13582891" cy="9151237"/>
          </a:xfrm>
          <a:custGeom>
            <a:avLst/>
            <a:gdLst/>
            <a:ahLst/>
            <a:cxnLst/>
            <a:rect r="r" b="b" t="t" l="l"/>
            <a:pathLst>
              <a:path h="9151237" w="13582891">
                <a:moveTo>
                  <a:pt x="0" y="0"/>
                </a:moveTo>
                <a:lnTo>
                  <a:pt x="13582891" y="0"/>
                </a:lnTo>
                <a:lnTo>
                  <a:pt x="13582891" y="9151237"/>
                </a:lnTo>
                <a:lnTo>
                  <a:pt x="0" y="915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" t="0" r="-1264" b="-24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4549" y="5783"/>
            <a:ext cx="720235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974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ER diagram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5400000">
            <a:off x="-7207388" y="2492922"/>
            <a:ext cx="11171019" cy="5301156"/>
          </a:xfrm>
          <a:custGeom>
            <a:avLst/>
            <a:gdLst/>
            <a:ahLst/>
            <a:cxnLst/>
            <a:rect r="r" b="b" t="t" l="l"/>
            <a:pathLst>
              <a:path h="5301156" w="11171019">
                <a:moveTo>
                  <a:pt x="11171019" y="0"/>
                </a:moveTo>
                <a:lnTo>
                  <a:pt x="0" y="0"/>
                </a:lnTo>
                <a:lnTo>
                  <a:pt x="0" y="5301156"/>
                </a:lnTo>
                <a:lnTo>
                  <a:pt x="11171019" y="5301156"/>
                </a:lnTo>
                <a:lnTo>
                  <a:pt x="111710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05687" y="4550091"/>
            <a:ext cx="7853613" cy="12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Screenshots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9218" y="1379921"/>
            <a:ext cx="6935198" cy="7517543"/>
          </a:xfrm>
          <a:custGeom>
            <a:avLst/>
            <a:gdLst/>
            <a:ahLst/>
            <a:cxnLst/>
            <a:rect r="r" b="b" t="t" l="l"/>
            <a:pathLst>
              <a:path h="7517543" w="6935198">
                <a:moveTo>
                  <a:pt x="0" y="0"/>
                </a:moveTo>
                <a:lnTo>
                  <a:pt x="6935198" y="0"/>
                </a:lnTo>
                <a:lnTo>
                  <a:pt x="6935198" y="7517543"/>
                </a:lnTo>
                <a:lnTo>
                  <a:pt x="0" y="751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410647" y="-2585802"/>
            <a:ext cx="9735184" cy="4619787"/>
          </a:xfrm>
          <a:custGeom>
            <a:avLst/>
            <a:gdLst/>
            <a:ahLst/>
            <a:cxnLst/>
            <a:rect r="r" b="b" t="t" l="l"/>
            <a:pathLst>
              <a:path h="4619787" w="9735184">
                <a:moveTo>
                  <a:pt x="9735184" y="0"/>
                </a:moveTo>
                <a:lnTo>
                  <a:pt x="0" y="0"/>
                </a:lnTo>
                <a:lnTo>
                  <a:pt x="0" y="4619788"/>
                </a:lnTo>
                <a:lnTo>
                  <a:pt x="9735184" y="4619788"/>
                </a:lnTo>
                <a:lnTo>
                  <a:pt x="97351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987" y="5286193"/>
            <a:ext cx="11301259" cy="5000807"/>
          </a:xfrm>
          <a:custGeom>
            <a:avLst/>
            <a:gdLst/>
            <a:ahLst/>
            <a:cxnLst/>
            <a:rect r="r" b="b" t="t" l="l"/>
            <a:pathLst>
              <a:path h="5000807" w="11301259">
                <a:moveTo>
                  <a:pt x="0" y="0"/>
                </a:moveTo>
                <a:lnTo>
                  <a:pt x="11301259" y="0"/>
                </a:lnTo>
                <a:lnTo>
                  <a:pt x="11301259" y="5000807"/>
                </a:lnTo>
                <a:lnTo>
                  <a:pt x="0" y="5000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3109" y="195246"/>
            <a:ext cx="11301259" cy="4948254"/>
          </a:xfrm>
          <a:custGeom>
            <a:avLst/>
            <a:gdLst/>
            <a:ahLst/>
            <a:cxnLst/>
            <a:rect r="r" b="b" t="t" l="l"/>
            <a:pathLst>
              <a:path h="4948254" w="11301259">
                <a:moveTo>
                  <a:pt x="0" y="0"/>
                </a:moveTo>
                <a:lnTo>
                  <a:pt x="11301259" y="0"/>
                </a:lnTo>
                <a:lnTo>
                  <a:pt x="11301259" y="4948254"/>
                </a:lnTo>
                <a:lnTo>
                  <a:pt x="0" y="4948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2" t="0" r="-29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566183" y="1019175"/>
            <a:ext cx="14582302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TicketBooker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65566" y="335407"/>
            <a:ext cx="9592206" cy="4808093"/>
          </a:xfrm>
          <a:custGeom>
            <a:avLst/>
            <a:gdLst/>
            <a:ahLst/>
            <a:cxnLst/>
            <a:rect r="r" b="b" t="t" l="l"/>
            <a:pathLst>
              <a:path h="4808093" w="9592206">
                <a:moveTo>
                  <a:pt x="0" y="0"/>
                </a:moveTo>
                <a:lnTo>
                  <a:pt x="9592206" y="0"/>
                </a:lnTo>
                <a:lnTo>
                  <a:pt x="9592206" y="4808093"/>
                </a:lnTo>
                <a:lnTo>
                  <a:pt x="0" y="480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451" y="5550186"/>
            <a:ext cx="9395473" cy="3969587"/>
          </a:xfrm>
          <a:custGeom>
            <a:avLst/>
            <a:gdLst/>
            <a:ahLst/>
            <a:cxnLst/>
            <a:rect r="r" b="b" t="t" l="l"/>
            <a:pathLst>
              <a:path h="3969587" w="9395473">
                <a:moveTo>
                  <a:pt x="0" y="0"/>
                </a:moveTo>
                <a:lnTo>
                  <a:pt x="9395474" y="0"/>
                </a:lnTo>
                <a:lnTo>
                  <a:pt x="9395474" y="3969588"/>
                </a:lnTo>
                <a:lnTo>
                  <a:pt x="0" y="3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707398" y="1019175"/>
            <a:ext cx="1458230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Multiplex 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Owner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104" y="5613946"/>
            <a:ext cx="9614998" cy="4006249"/>
          </a:xfrm>
          <a:custGeom>
            <a:avLst/>
            <a:gdLst/>
            <a:ahLst/>
            <a:cxnLst/>
            <a:rect r="r" b="b" t="t" l="l"/>
            <a:pathLst>
              <a:path h="4006249" w="9614998">
                <a:moveTo>
                  <a:pt x="0" y="0"/>
                </a:moveTo>
                <a:lnTo>
                  <a:pt x="9614997" y="0"/>
                </a:lnTo>
                <a:lnTo>
                  <a:pt x="9614997" y="4006249"/>
                </a:lnTo>
                <a:lnTo>
                  <a:pt x="0" y="400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9309" y="717306"/>
            <a:ext cx="9731389" cy="4117126"/>
          </a:xfrm>
          <a:custGeom>
            <a:avLst/>
            <a:gdLst/>
            <a:ahLst/>
            <a:cxnLst/>
            <a:rect r="r" b="b" t="t" l="l"/>
            <a:pathLst>
              <a:path h="4117126" w="9731389">
                <a:moveTo>
                  <a:pt x="0" y="0"/>
                </a:moveTo>
                <a:lnTo>
                  <a:pt x="9731389" y="0"/>
                </a:lnTo>
                <a:lnTo>
                  <a:pt x="9731389" y="4117126"/>
                </a:lnTo>
                <a:lnTo>
                  <a:pt x="0" y="4117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707398" y="1019175"/>
            <a:ext cx="14582302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Multiplex list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and movies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in that 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multiplex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452" y="3397887"/>
            <a:ext cx="15435096" cy="6502034"/>
          </a:xfrm>
          <a:custGeom>
            <a:avLst/>
            <a:gdLst/>
            <a:ahLst/>
            <a:cxnLst/>
            <a:rect r="r" b="b" t="t" l="l"/>
            <a:pathLst>
              <a:path h="6502034" w="15435096">
                <a:moveTo>
                  <a:pt x="0" y="0"/>
                </a:moveTo>
                <a:lnTo>
                  <a:pt x="15435096" y="0"/>
                </a:lnTo>
                <a:lnTo>
                  <a:pt x="15435096" y="6502034"/>
                </a:lnTo>
                <a:lnTo>
                  <a:pt x="0" y="6502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707398" y="1019175"/>
            <a:ext cx="14582302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Seats selection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3645" y="5469838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9" y="0"/>
                </a:lnTo>
                <a:lnTo>
                  <a:pt x="11301259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5787" y="539063"/>
            <a:ext cx="9948454" cy="4265399"/>
          </a:xfrm>
          <a:custGeom>
            <a:avLst/>
            <a:gdLst/>
            <a:ahLst/>
            <a:cxnLst/>
            <a:rect r="r" b="b" t="t" l="l"/>
            <a:pathLst>
              <a:path h="4265399" w="9948454">
                <a:moveTo>
                  <a:pt x="0" y="0"/>
                </a:moveTo>
                <a:lnTo>
                  <a:pt x="9948454" y="0"/>
                </a:lnTo>
                <a:lnTo>
                  <a:pt x="9948454" y="4265399"/>
                </a:lnTo>
                <a:lnTo>
                  <a:pt x="0" y="4265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707398" y="1019175"/>
            <a:ext cx="1458230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Payment and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booking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confirmation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2C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229" y="-136281"/>
            <a:ext cx="8134387" cy="10559562"/>
          </a:xfrm>
          <a:custGeom>
            <a:avLst/>
            <a:gdLst/>
            <a:ahLst/>
            <a:cxnLst/>
            <a:rect r="r" b="b" t="t" l="l"/>
            <a:pathLst>
              <a:path h="10559562" w="8134387">
                <a:moveTo>
                  <a:pt x="0" y="0"/>
                </a:moveTo>
                <a:lnTo>
                  <a:pt x="8134387" y="0"/>
                </a:lnTo>
                <a:lnTo>
                  <a:pt x="8134387" y="10559562"/>
                </a:lnTo>
                <a:lnTo>
                  <a:pt x="0" y="1055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55" t="0" r="-806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45236" y="303530"/>
            <a:ext cx="8614064" cy="72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</a:pPr>
            <a:r>
              <a:rPr lang="en-US" sz="4399" spc="197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OUTLINE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45236" y="1471770"/>
            <a:ext cx="663471" cy="66347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42689" y="1454923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</a:pPr>
            <a:r>
              <a:rPr lang="en-US" sz="309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62016" y="2368117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Objective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45236" y="2571690"/>
            <a:ext cx="663471" cy="66347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742689" y="2554843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2016" y="4571785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Technologies &amp; Tools Used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45236" y="4771529"/>
            <a:ext cx="663471" cy="66347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42689" y="4754682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2016" y="3469951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Project Overview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45236" y="3671609"/>
            <a:ext cx="663471" cy="66347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742689" y="3654762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5018" y="1242707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2016" y="5669112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Project Flow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45236" y="5868856"/>
            <a:ext cx="663471" cy="66347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742689" y="5852009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62016" y="6770733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Architecture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645236" y="6970477"/>
            <a:ext cx="663471" cy="663471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742689" y="6953629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62016" y="7864678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Screenshots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645236" y="8064422"/>
            <a:ext cx="663471" cy="66347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742689" y="8047575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62016" y="8871049"/>
            <a:ext cx="6293310" cy="83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19"/>
              </a:lnSpc>
              <a:spcBef>
                <a:spcPct val="0"/>
              </a:spcBef>
            </a:pPr>
            <a:r>
              <a:rPr lang="en-US" sz="3609">
                <a:solidFill>
                  <a:srgbClr val="F1F1F1"/>
                </a:solidFill>
                <a:latin typeface="Kollektif"/>
                <a:ea typeface="Kollektif"/>
                <a:cs typeface="Kollektif"/>
                <a:sym typeface="Kollektif"/>
              </a:rPr>
              <a:t>Conclusion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645236" y="9070793"/>
            <a:ext cx="663471" cy="663471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742689" y="9053945"/>
            <a:ext cx="468565" cy="58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57"/>
              </a:lnSpc>
              <a:spcBef>
                <a:spcPct val="0"/>
              </a:spcBef>
            </a:pPr>
            <a:r>
              <a:rPr lang="en-US" sz="3093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27329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366609"/>
            <a:ext cx="7572359" cy="5025887"/>
            <a:chOff x="0" y="0"/>
            <a:chExt cx="8348663" cy="5541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48663" cy="5541131"/>
            </a:xfrm>
            <a:custGeom>
              <a:avLst/>
              <a:gdLst/>
              <a:ahLst/>
              <a:cxnLst/>
              <a:rect r="r" b="b" t="t" l="l"/>
              <a:pathLst>
                <a:path h="5541131" w="8348663">
                  <a:moveTo>
                    <a:pt x="8224203" y="5541131"/>
                  </a:moveTo>
                  <a:lnTo>
                    <a:pt x="124460" y="5541131"/>
                  </a:lnTo>
                  <a:cubicBezTo>
                    <a:pt x="55880" y="5541131"/>
                    <a:pt x="0" y="5485251"/>
                    <a:pt x="0" y="5416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24203" y="0"/>
                  </a:lnTo>
                  <a:cubicBezTo>
                    <a:pt x="8292783" y="0"/>
                    <a:pt x="8348663" y="55880"/>
                    <a:pt x="8348663" y="124460"/>
                  </a:cubicBezTo>
                  <a:lnTo>
                    <a:pt x="8348663" y="5416671"/>
                  </a:lnTo>
                  <a:cubicBezTo>
                    <a:pt x="8348663" y="5485251"/>
                    <a:pt x="8292783" y="5541131"/>
                    <a:pt x="8224203" y="55411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052242">
            <a:off x="13171924" y="5538773"/>
            <a:ext cx="5842399" cy="4387665"/>
          </a:xfrm>
          <a:custGeom>
            <a:avLst/>
            <a:gdLst/>
            <a:ahLst/>
            <a:cxnLst/>
            <a:rect r="r" b="b" t="t" l="l"/>
            <a:pathLst>
              <a:path h="4387665" w="5842399">
                <a:moveTo>
                  <a:pt x="0" y="0"/>
                </a:moveTo>
                <a:lnTo>
                  <a:pt x="5842399" y="0"/>
                </a:lnTo>
                <a:lnTo>
                  <a:pt x="5842399" y="4387665"/>
                </a:lnTo>
                <a:lnTo>
                  <a:pt x="0" y="4387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7999" y="2864441"/>
            <a:ext cx="6793760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•This movie booking app helps the user(Ticket Booker) to book the latest movies with ease. 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•It helps the user(Multiplex Owner) for CRUD operations for Multiplex, Movies, Screens.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1885362">
            <a:off x="13851576" y="208660"/>
            <a:ext cx="4251926" cy="3193213"/>
          </a:xfrm>
          <a:custGeom>
            <a:avLst/>
            <a:gdLst/>
            <a:ahLst/>
            <a:cxnLst/>
            <a:rect r="r" b="b" t="t" l="l"/>
            <a:pathLst>
              <a:path h="3193213" w="4251926">
                <a:moveTo>
                  <a:pt x="4251926" y="0"/>
                </a:moveTo>
                <a:lnTo>
                  <a:pt x="0" y="0"/>
                </a:lnTo>
                <a:lnTo>
                  <a:pt x="0" y="3193213"/>
                </a:lnTo>
                <a:lnTo>
                  <a:pt x="4251926" y="3193213"/>
                </a:lnTo>
                <a:lnTo>
                  <a:pt x="42519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67122" y="7630620"/>
            <a:ext cx="5176805" cy="6327206"/>
          </a:xfrm>
          <a:custGeom>
            <a:avLst/>
            <a:gdLst/>
            <a:ahLst/>
            <a:cxnLst/>
            <a:rect r="r" b="b" t="t" l="l"/>
            <a:pathLst>
              <a:path h="6327206" w="5176805">
                <a:moveTo>
                  <a:pt x="0" y="0"/>
                </a:moveTo>
                <a:lnTo>
                  <a:pt x="5176805" y="0"/>
                </a:lnTo>
                <a:lnTo>
                  <a:pt x="5176805" y="6327206"/>
                </a:lnTo>
                <a:lnTo>
                  <a:pt x="0" y="632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0713945" y="2548639"/>
            <a:ext cx="10968558" cy="5205079"/>
          </a:xfrm>
          <a:custGeom>
            <a:avLst/>
            <a:gdLst/>
            <a:ahLst/>
            <a:cxnLst/>
            <a:rect r="r" b="b" t="t" l="l"/>
            <a:pathLst>
              <a:path h="5205079" w="10968558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9948" y="3800547"/>
            <a:ext cx="12705736" cy="4113102"/>
            <a:chOff x="0" y="0"/>
            <a:chExt cx="3346367" cy="1083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6367" cy="1083286"/>
            </a:xfrm>
            <a:custGeom>
              <a:avLst/>
              <a:gdLst/>
              <a:ahLst/>
              <a:cxnLst/>
              <a:rect r="r" b="b" t="t" l="l"/>
              <a:pathLst>
                <a:path h="1083286" w="3346367">
                  <a:moveTo>
                    <a:pt x="0" y="0"/>
                  </a:moveTo>
                  <a:lnTo>
                    <a:pt x="3346367" y="0"/>
                  </a:lnTo>
                  <a:lnTo>
                    <a:pt x="3346367" y="1083286"/>
                  </a:lnTo>
                  <a:lnTo>
                    <a:pt x="0" y="1083286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346367" cy="114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007739"/>
            <a:ext cx="1034336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948" y="4080714"/>
            <a:ext cx="12705736" cy="306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702" indent="-362351" lvl="1">
              <a:lnSpc>
                <a:spcPts val="4027"/>
              </a:lnSpc>
              <a:buFont typeface="Arial"/>
              <a:buChar char="•"/>
            </a:pPr>
            <a:r>
              <a:rPr lang="en-US" b="true" sz="3356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X wanted to watch a movie that has recently been released they have been waiting for but X doesn’t want to manually call and check if movie is available in theaters</a:t>
            </a:r>
          </a:p>
          <a:p>
            <a:pPr algn="l">
              <a:lnSpc>
                <a:spcPts val="4027"/>
              </a:lnSpc>
            </a:pPr>
          </a:p>
          <a:p>
            <a:pPr algn="l" marL="724702" indent="-362351" lvl="1">
              <a:lnSpc>
                <a:spcPts val="4027"/>
              </a:lnSpc>
              <a:buFont typeface="Arial"/>
              <a:buChar char="•"/>
            </a:pPr>
            <a:r>
              <a:rPr lang="en-US" b="true" sz="3356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 wants to add his multiplex and add movies to it but he doesn’t know where to market this information.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136494" y="4935880"/>
            <a:ext cx="4245611" cy="4645198"/>
          </a:xfrm>
          <a:custGeom>
            <a:avLst/>
            <a:gdLst/>
            <a:ahLst/>
            <a:cxnLst/>
            <a:rect r="r" b="b" t="t" l="l"/>
            <a:pathLst>
              <a:path h="4645198" w="4245611">
                <a:moveTo>
                  <a:pt x="0" y="0"/>
                </a:moveTo>
                <a:lnTo>
                  <a:pt x="4245612" y="0"/>
                </a:lnTo>
                <a:lnTo>
                  <a:pt x="4245612" y="4645198"/>
                </a:lnTo>
                <a:lnTo>
                  <a:pt x="0" y="4645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34375">
            <a:off x="15741516" y="768064"/>
            <a:ext cx="3247343" cy="3552975"/>
          </a:xfrm>
          <a:custGeom>
            <a:avLst/>
            <a:gdLst/>
            <a:ahLst/>
            <a:cxnLst/>
            <a:rect r="r" b="b" t="t" l="l"/>
            <a:pathLst>
              <a:path h="3552975" w="3247343">
                <a:moveTo>
                  <a:pt x="0" y="0"/>
                </a:moveTo>
                <a:lnTo>
                  <a:pt x="3247343" y="0"/>
                </a:lnTo>
                <a:lnTo>
                  <a:pt x="3247343" y="3552975"/>
                </a:lnTo>
                <a:lnTo>
                  <a:pt x="0" y="355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1421" y="1370223"/>
            <a:ext cx="1086325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Objective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9088" y="4518699"/>
            <a:ext cx="7122980" cy="4517203"/>
            <a:chOff x="0" y="0"/>
            <a:chExt cx="6479295" cy="41089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9295" cy="4108995"/>
            </a:xfrm>
            <a:custGeom>
              <a:avLst/>
              <a:gdLst/>
              <a:ahLst/>
              <a:cxnLst/>
              <a:rect r="r" b="b" t="t" l="l"/>
              <a:pathLst>
                <a:path h="4108995" w="6479295">
                  <a:moveTo>
                    <a:pt x="6354835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4835" y="0"/>
                  </a:lnTo>
                  <a:cubicBezTo>
                    <a:pt x="6423415" y="0"/>
                    <a:pt x="6479295" y="55880"/>
                    <a:pt x="6479295" y="124460"/>
                  </a:cubicBezTo>
                  <a:lnTo>
                    <a:pt x="6479295" y="3984535"/>
                  </a:lnTo>
                  <a:cubicBezTo>
                    <a:pt x="6479295" y="4053115"/>
                    <a:pt x="6423415" y="4108995"/>
                    <a:pt x="6354835" y="41089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61521" y="5227091"/>
            <a:ext cx="6938112" cy="305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7"/>
              </a:lnSpc>
              <a:spcBef>
                <a:spcPct val="0"/>
              </a:spcBef>
            </a:pPr>
            <a:r>
              <a:rPr lang="en-US" sz="396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provide a simple and fun user experience to watch your favorite movies in your select watching experience.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490657" y="3690791"/>
            <a:ext cx="1279841" cy="1279841"/>
            <a:chOff x="0" y="0"/>
            <a:chExt cx="1706454" cy="170645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06454" cy="170645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4946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50650" y="31575"/>
              <a:ext cx="1205154" cy="142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70"/>
                </a:lnSpc>
              </a:pPr>
              <a:r>
                <a:rPr lang="en-US" sz="5968">
                  <a:solidFill>
                    <a:srgbClr val="FFFFFF"/>
                  </a:solidFill>
                  <a:latin typeface="Yeseva One"/>
                  <a:ea typeface="Yeseva One"/>
                  <a:cs typeface="Yeseva One"/>
                  <a:sym typeface="Yeseva One"/>
                </a:rPr>
                <a:t>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303138">
            <a:off x="-715738" y="-192375"/>
            <a:ext cx="3937077" cy="4402831"/>
          </a:xfrm>
          <a:custGeom>
            <a:avLst/>
            <a:gdLst/>
            <a:ahLst/>
            <a:cxnLst/>
            <a:rect r="r" b="b" t="t" l="l"/>
            <a:pathLst>
              <a:path h="4402831" w="3937077">
                <a:moveTo>
                  <a:pt x="0" y="0"/>
                </a:moveTo>
                <a:lnTo>
                  <a:pt x="3937077" y="0"/>
                </a:lnTo>
                <a:lnTo>
                  <a:pt x="3937077" y="4402831"/>
                </a:lnTo>
                <a:lnTo>
                  <a:pt x="0" y="440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342631">
            <a:off x="15051709" y="-203842"/>
            <a:ext cx="3937077" cy="4402831"/>
          </a:xfrm>
          <a:custGeom>
            <a:avLst/>
            <a:gdLst/>
            <a:ahLst/>
            <a:cxnLst/>
            <a:rect r="r" b="b" t="t" l="l"/>
            <a:pathLst>
              <a:path h="4402831" w="3937077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897268" y="4518699"/>
            <a:ext cx="7122980" cy="4517203"/>
            <a:chOff x="0" y="0"/>
            <a:chExt cx="6479295" cy="41089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79295" cy="4108995"/>
            </a:xfrm>
            <a:custGeom>
              <a:avLst/>
              <a:gdLst/>
              <a:ahLst/>
              <a:cxnLst/>
              <a:rect r="r" b="b" t="t" l="l"/>
              <a:pathLst>
                <a:path h="4108995" w="6479295">
                  <a:moveTo>
                    <a:pt x="6354835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4835" y="0"/>
                  </a:lnTo>
                  <a:cubicBezTo>
                    <a:pt x="6423415" y="0"/>
                    <a:pt x="6479295" y="55880"/>
                    <a:pt x="6479295" y="124460"/>
                  </a:cubicBezTo>
                  <a:lnTo>
                    <a:pt x="6479295" y="3984535"/>
                  </a:lnTo>
                  <a:cubicBezTo>
                    <a:pt x="6479295" y="4053115"/>
                    <a:pt x="6423415" y="4108995"/>
                    <a:pt x="6354835" y="41089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818838" y="3690791"/>
            <a:ext cx="1279841" cy="1279841"/>
            <a:chOff x="0" y="0"/>
            <a:chExt cx="1706454" cy="17064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706454" cy="170645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54946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50650" y="31575"/>
              <a:ext cx="1205154" cy="142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9370"/>
                </a:lnSpc>
                <a:spcBef>
                  <a:spcPct val="0"/>
                </a:spcBef>
              </a:pPr>
              <a:r>
                <a:rPr lang="en-US" sz="5968" u="none">
                  <a:solidFill>
                    <a:srgbClr val="FFFFFF"/>
                  </a:solidFill>
                  <a:latin typeface="Yeseva One"/>
                  <a:ea typeface="Yeseva One"/>
                  <a:cs typeface="Yeseva One"/>
                  <a:sym typeface="Yeseva One"/>
                </a:rPr>
                <a:t>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897268" y="5227091"/>
            <a:ext cx="6938112" cy="305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7"/>
              </a:lnSpc>
              <a:spcBef>
                <a:spcPct val="0"/>
              </a:spcBef>
            </a:pPr>
            <a:r>
              <a:rPr lang="en-US" sz="3966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provide an easy-to-use place for multiplex owners to display their information to customer.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66260">
            <a:off x="9058963" y="4099497"/>
            <a:ext cx="15296673" cy="7258967"/>
          </a:xfrm>
          <a:custGeom>
            <a:avLst/>
            <a:gdLst/>
            <a:ahLst/>
            <a:cxnLst/>
            <a:rect r="r" b="b" t="t" l="l"/>
            <a:pathLst>
              <a:path h="7258967" w="15296673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63373" y="5408455"/>
            <a:ext cx="5176805" cy="6327206"/>
          </a:xfrm>
          <a:custGeom>
            <a:avLst/>
            <a:gdLst/>
            <a:ahLst/>
            <a:cxnLst/>
            <a:rect r="r" b="b" t="t" l="l"/>
            <a:pathLst>
              <a:path h="6327206" w="5176805">
                <a:moveTo>
                  <a:pt x="0" y="0"/>
                </a:moveTo>
                <a:lnTo>
                  <a:pt x="5176805" y="0"/>
                </a:lnTo>
                <a:lnTo>
                  <a:pt x="5176805" y="6327206"/>
                </a:lnTo>
                <a:lnTo>
                  <a:pt x="0" y="632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286" y="2242307"/>
            <a:ext cx="2830976" cy="2619939"/>
          </a:xfrm>
          <a:custGeom>
            <a:avLst/>
            <a:gdLst/>
            <a:ahLst/>
            <a:cxnLst/>
            <a:rect r="r" b="b" t="t" l="l"/>
            <a:pathLst>
              <a:path h="2619939" w="2830976">
                <a:moveTo>
                  <a:pt x="0" y="0"/>
                </a:moveTo>
                <a:lnTo>
                  <a:pt x="2830976" y="0"/>
                </a:lnTo>
                <a:lnTo>
                  <a:pt x="2830976" y="2619939"/>
                </a:lnTo>
                <a:lnTo>
                  <a:pt x="0" y="2619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3896" y="2035277"/>
            <a:ext cx="1976962" cy="3108223"/>
          </a:xfrm>
          <a:custGeom>
            <a:avLst/>
            <a:gdLst/>
            <a:ahLst/>
            <a:cxnLst/>
            <a:rect r="r" b="b" t="t" l="l"/>
            <a:pathLst>
              <a:path h="3108223" w="1976962">
                <a:moveTo>
                  <a:pt x="0" y="0"/>
                </a:moveTo>
                <a:lnTo>
                  <a:pt x="1976962" y="0"/>
                </a:lnTo>
                <a:lnTo>
                  <a:pt x="1976962" y="3108223"/>
                </a:lnTo>
                <a:lnTo>
                  <a:pt x="0" y="3108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1408" y="2521461"/>
            <a:ext cx="5726753" cy="2061631"/>
          </a:xfrm>
          <a:custGeom>
            <a:avLst/>
            <a:gdLst/>
            <a:ahLst/>
            <a:cxnLst/>
            <a:rect r="r" b="b" t="t" l="l"/>
            <a:pathLst>
              <a:path h="2061631" w="5726753">
                <a:moveTo>
                  <a:pt x="0" y="0"/>
                </a:moveTo>
                <a:lnTo>
                  <a:pt x="5726753" y="0"/>
                </a:lnTo>
                <a:lnTo>
                  <a:pt x="5726753" y="2061631"/>
                </a:lnTo>
                <a:lnTo>
                  <a:pt x="0" y="2061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608" y="6492374"/>
            <a:ext cx="3923288" cy="1790446"/>
          </a:xfrm>
          <a:custGeom>
            <a:avLst/>
            <a:gdLst/>
            <a:ahLst/>
            <a:cxnLst/>
            <a:rect r="r" b="b" t="t" l="l"/>
            <a:pathLst>
              <a:path h="1790446" w="3923288">
                <a:moveTo>
                  <a:pt x="0" y="0"/>
                </a:moveTo>
                <a:lnTo>
                  <a:pt x="3923288" y="0"/>
                </a:lnTo>
                <a:lnTo>
                  <a:pt x="3923288" y="1790446"/>
                </a:lnTo>
                <a:lnTo>
                  <a:pt x="0" y="1790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5286" y="497287"/>
            <a:ext cx="95084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Technologies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966260">
            <a:off x="9058963" y="4099497"/>
            <a:ext cx="15296673" cy="7258967"/>
          </a:xfrm>
          <a:custGeom>
            <a:avLst/>
            <a:gdLst/>
            <a:ahLst/>
            <a:cxnLst/>
            <a:rect r="r" b="b" t="t" l="l"/>
            <a:pathLst>
              <a:path h="7258967" w="15296673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63373" y="5408455"/>
            <a:ext cx="5176805" cy="6327206"/>
          </a:xfrm>
          <a:custGeom>
            <a:avLst/>
            <a:gdLst/>
            <a:ahLst/>
            <a:cxnLst/>
            <a:rect r="r" b="b" t="t" l="l"/>
            <a:pathLst>
              <a:path h="6327206" w="5176805">
                <a:moveTo>
                  <a:pt x="0" y="0"/>
                </a:moveTo>
                <a:lnTo>
                  <a:pt x="5176805" y="0"/>
                </a:lnTo>
                <a:lnTo>
                  <a:pt x="5176805" y="6327206"/>
                </a:lnTo>
                <a:lnTo>
                  <a:pt x="0" y="632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5335" y="2668965"/>
            <a:ext cx="2642708" cy="2474535"/>
          </a:xfrm>
          <a:custGeom>
            <a:avLst/>
            <a:gdLst/>
            <a:ahLst/>
            <a:cxnLst/>
            <a:rect r="r" b="b" t="t" l="l"/>
            <a:pathLst>
              <a:path h="2474535" w="2642708">
                <a:moveTo>
                  <a:pt x="0" y="0"/>
                </a:moveTo>
                <a:lnTo>
                  <a:pt x="2642708" y="0"/>
                </a:lnTo>
                <a:lnTo>
                  <a:pt x="2642708" y="2474535"/>
                </a:lnTo>
                <a:lnTo>
                  <a:pt x="0" y="2474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47165" y="2668965"/>
            <a:ext cx="4325208" cy="1966004"/>
          </a:xfrm>
          <a:custGeom>
            <a:avLst/>
            <a:gdLst/>
            <a:ahLst/>
            <a:cxnLst/>
            <a:rect r="r" b="b" t="t" l="l"/>
            <a:pathLst>
              <a:path h="1966004" w="4325208">
                <a:moveTo>
                  <a:pt x="0" y="0"/>
                </a:moveTo>
                <a:lnTo>
                  <a:pt x="4325208" y="0"/>
                </a:lnTo>
                <a:lnTo>
                  <a:pt x="4325208" y="1966003"/>
                </a:lnTo>
                <a:lnTo>
                  <a:pt x="0" y="1966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40513" y="2566428"/>
            <a:ext cx="4131808" cy="2171077"/>
          </a:xfrm>
          <a:custGeom>
            <a:avLst/>
            <a:gdLst/>
            <a:ahLst/>
            <a:cxnLst/>
            <a:rect r="r" b="b" t="t" l="l"/>
            <a:pathLst>
              <a:path h="2171077" w="4131808">
                <a:moveTo>
                  <a:pt x="0" y="0"/>
                </a:moveTo>
                <a:lnTo>
                  <a:pt x="4131807" y="0"/>
                </a:lnTo>
                <a:lnTo>
                  <a:pt x="4131807" y="2171077"/>
                </a:lnTo>
                <a:lnTo>
                  <a:pt x="0" y="2171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7181" y="6210300"/>
            <a:ext cx="2779016" cy="2779016"/>
          </a:xfrm>
          <a:custGeom>
            <a:avLst/>
            <a:gdLst/>
            <a:ahLst/>
            <a:cxnLst/>
            <a:rect r="r" b="b" t="t" l="l"/>
            <a:pathLst>
              <a:path h="2779016" w="2779016">
                <a:moveTo>
                  <a:pt x="0" y="0"/>
                </a:moveTo>
                <a:lnTo>
                  <a:pt x="2779016" y="0"/>
                </a:lnTo>
                <a:lnTo>
                  <a:pt x="2779016" y="2779016"/>
                </a:lnTo>
                <a:lnTo>
                  <a:pt x="0" y="27790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3520" y="5976819"/>
            <a:ext cx="3012498" cy="3012498"/>
          </a:xfrm>
          <a:custGeom>
            <a:avLst/>
            <a:gdLst/>
            <a:ahLst/>
            <a:cxnLst/>
            <a:rect r="r" b="b" t="t" l="l"/>
            <a:pathLst>
              <a:path h="3012498" w="3012498">
                <a:moveTo>
                  <a:pt x="0" y="0"/>
                </a:moveTo>
                <a:lnTo>
                  <a:pt x="3012498" y="0"/>
                </a:lnTo>
                <a:lnTo>
                  <a:pt x="3012498" y="3012497"/>
                </a:lnTo>
                <a:lnTo>
                  <a:pt x="0" y="3012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5286" y="497287"/>
            <a:ext cx="95084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Tools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019887">
            <a:off x="-3834094" y="6405166"/>
            <a:ext cx="12155110" cy="5768152"/>
          </a:xfrm>
          <a:custGeom>
            <a:avLst/>
            <a:gdLst/>
            <a:ahLst/>
            <a:cxnLst/>
            <a:rect r="r" b="b" t="t" l="l"/>
            <a:pathLst>
              <a:path h="5768152" w="12155110">
                <a:moveTo>
                  <a:pt x="12155110" y="0"/>
                </a:moveTo>
                <a:lnTo>
                  <a:pt x="0" y="0"/>
                </a:lnTo>
                <a:lnTo>
                  <a:pt x="0" y="5768152"/>
                </a:lnTo>
                <a:lnTo>
                  <a:pt x="12155110" y="5768152"/>
                </a:lnTo>
                <a:lnTo>
                  <a:pt x="121551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5122" y="2208124"/>
            <a:ext cx="14913613" cy="6733707"/>
          </a:xfrm>
          <a:custGeom>
            <a:avLst/>
            <a:gdLst/>
            <a:ahLst/>
            <a:cxnLst/>
            <a:rect r="r" b="b" t="t" l="l"/>
            <a:pathLst>
              <a:path h="6733707" w="14913613">
                <a:moveTo>
                  <a:pt x="0" y="0"/>
                </a:moveTo>
                <a:lnTo>
                  <a:pt x="14913613" y="0"/>
                </a:lnTo>
                <a:lnTo>
                  <a:pt x="14913613" y="6733708"/>
                </a:lnTo>
                <a:lnTo>
                  <a:pt x="0" y="6733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0" t="0" r="-2340" b="-51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34779" y="471487"/>
            <a:ext cx="863411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pc="-144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218" y="1379921"/>
            <a:ext cx="6935198" cy="7517543"/>
          </a:xfrm>
          <a:custGeom>
            <a:avLst/>
            <a:gdLst/>
            <a:ahLst/>
            <a:cxnLst/>
            <a:rect r="r" b="b" t="t" l="l"/>
            <a:pathLst>
              <a:path h="7517543" w="6935198">
                <a:moveTo>
                  <a:pt x="0" y="0"/>
                </a:moveTo>
                <a:lnTo>
                  <a:pt x="6935198" y="0"/>
                </a:lnTo>
                <a:lnTo>
                  <a:pt x="6935198" y="7517543"/>
                </a:lnTo>
                <a:lnTo>
                  <a:pt x="0" y="751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5687" y="4173389"/>
            <a:ext cx="7853613" cy="12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Project Flow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-4910060" y="-3852949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834140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865726" y="256446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13147387" y="9258300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115800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1084213" y="9456167"/>
            <a:ext cx="574387" cy="574387"/>
          </a:xfrm>
          <a:custGeom>
            <a:avLst/>
            <a:gdLst/>
            <a:ahLst/>
            <a:cxnLst/>
            <a:rect r="r" b="b" t="t" l="l"/>
            <a:pathLst>
              <a:path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6555625" y="-244082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4556625" y="7846175"/>
            <a:ext cx="10287000" cy="4881649"/>
          </a:xfrm>
          <a:custGeom>
            <a:avLst/>
            <a:gdLst/>
            <a:ahLst/>
            <a:cxnLst/>
            <a:rect r="r" b="b" t="t" l="l"/>
            <a:pathLst>
              <a:path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54048" y="405134"/>
            <a:ext cx="6978768" cy="9476731"/>
          </a:xfrm>
          <a:custGeom>
            <a:avLst/>
            <a:gdLst/>
            <a:ahLst/>
            <a:cxnLst/>
            <a:rect r="r" b="b" t="t" l="l"/>
            <a:pathLst>
              <a:path h="9476731" w="6978768">
                <a:moveTo>
                  <a:pt x="0" y="0"/>
                </a:moveTo>
                <a:lnTo>
                  <a:pt x="6978769" y="0"/>
                </a:lnTo>
                <a:lnTo>
                  <a:pt x="6978769" y="9476732"/>
                </a:lnTo>
                <a:lnTo>
                  <a:pt x="0" y="947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37" r="0" b="-13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3877" y="1019175"/>
            <a:ext cx="5943687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Flow Diagram for basic users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DAGR4n_ueUw</dc:identifier>
  <dcterms:modified xsi:type="dcterms:W3CDTF">2011-08-01T06:04:30Z</dcterms:modified>
  <cp:revision>1</cp:revision>
  <dc:title>multiplex-movie-booking-ppt</dc:title>
</cp:coreProperties>
</file>